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36B1E-F62C-4671-B285-C670C8D29D1B}" v="52" dt="2024-04-21T14:00:10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3768-1722-8B60-EC31-CB9664499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F90CB-763F-F4CD-733B-D9DF7D3B1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20C1C-7687-F154-19F0-E37DD558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8EE6F-E288-B371-B527-FE5CC0BFF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2D06-31FE-25A0-328B-603510F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865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6C34-F232-7BC0-2D8C-B5BA4C41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ADA47-33AF-2AC7-B493-34815D65C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273FA-512F-F8A1-9F95-3B05A59E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9FAF2-61B2-32CE-710B-0A2DE7C7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9677D-FBE7-E59D-12D5-1162AAA4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9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9B5956-5077-6B0F-A77A-A8D785BE2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5619-8189-CDF1-3D2D-DC90FC608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AFDC0-F9D9-5549-4F91-587F395E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34904-90F1-08F7-777C-B157AC86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B08B5-820D-5E4E-D714-A3B0C096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7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DF9A-E63E-4031-32A1-BD26FE51C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4B83D-0E8B-418E-0EC2-80CFC56F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AFD8D-D97E-36DF-3C1E-6EC50B41F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48161-F05D-30D3-04F0-EDC86BD4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3A24A-C0DA-8F8B-5624-C786AE09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69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CEB3-3E64-A55B-DB93-B9DF6916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8F9B2-2DBF-0EFE-11F4-C56458D6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C8425-76D2-1EEA-CF29-A5DD087E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429B8-F82C-D3C1-DDDA-31781F9B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75650-DC54-A95D-C1D8-DA5BE7CD5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770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4F2D-2217-F6E9-242A-B9C3428B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5A27-4D7A-3E31-073D-0613030F0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CD60F-BBE9-346E-CF70-8382ED770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60E96-5541-F045-97E7-7ABD8D17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0CC39-08EE-6E96-09CC-A74673F0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64F39-3513-832E-3754-56CAD3DF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80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710E-7C78-B621-C4E0-A893B4854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2BC60-B8BD-82FF-4617-468E1D257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82FBD-600D-EB50-F00C-C44A544EE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6B5B1-7F86-62BF-C93C-39C0B3CE7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50906-39B2-038E-E773-A1DE751EF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87511-278F-CCAA-B3C3-5D484AA7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7A5415-AFC7-FB99-B5D5-D0E2DAE0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86D2C-1095-FC9D-804A-4B8EEC71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4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D94D-8D7E-6ADE-CE30-0B45E5D8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5BE12-818E-B2F1-504D-F58DC5A0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56FEE-241E-B904-8259-E06FD7AD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91722-B94B-AFFD-E7E2-67AD747A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8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8D4C61-C67C-B3F3-267C-0ECF40D5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64D624-EDC9-AE46-BF8F-019DB3B9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30AC0-9152-4DB0-6505-E6E529F8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17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0B9D-F989-1155-AB7C-9D7AB5C5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0111-2941-BC4B-E5EE-C8A9FCBA8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E658B-D6B3-42C0-6970-6DB4E8A5F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0B0DF-563C-8801-D151-DEDB6C25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59D03-1C8E-EAC8-1E72-81762994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8C320-E08D-985E-94E8-0240F8C3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34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FFDC-6617-DFCB-B682-833ED20B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27643D-5364-1A6A-A988-B24D47455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1A144-AF4F-7F46-1478-E8C72EE66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382ED-21D2-48C8-499C-CBFB8FB5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5F3CC-39F7-659A-8D95-CBDEC89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9986E-912C-E213-3361-FF2F06D4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51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1E1F8-8080-FF32-41BF-8110DFF2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7C331-F2D8-633F-D900-5519817FB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35DA2-E2FD-7A78-3CE4-9B7172619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8836A-99A9-43CB-8C38-F752F8AA9799}" type="datetimeFigureOut">
              <a:rPr lang="en-GB" smtClean="0"/>
              <a:t>21/04/2024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F6FD2-BC77-6BF2-432B-A14A0546A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09CE9-DF57-6981-9CE4-6112CB5A0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DF2BD-19E1-4908-8A09-2DE3B73D4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14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microsoft.com/office/2007/relationships/media" Target="../media/media4.mp3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video" Target="../media/media1.mp4"/><Relationship Id="rId16" Type="http://schemas.openxmlformats.org/officeDocument/2006/relationships/image" Target="../media/image7.png"/><Relationship Id="rId1" Type="http://schemas.microsoft.com/office/2007/relationships/media" Target="../media/media1.mp4"/><Relationship Id="rId6" Type="http://schemas.openxmlformats.org/officeDocument/2006/relationships/audio" Target="../media/media3.wav"/><Relationship Id="rId11" Type="http://schemas.openxmlformats.org/officeDocument/2006/relationships/image" Target="../media/image2.png"/><Relationship Id="rId5" Type="http://schemas.microsoft.com/office/2007/relationships/media" Target="../media/media3.wav"/><Relationship Id="rId1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3.wav"/><Relationship Id="rId13" Type="http://schemas.microsoft.com/office/2007/relationships/media" Target="../media/media10.mp4"/><Relationship Id="rId18" Type="http://schemas.openxmlformats.org/officeDocument/2006/relationships/image" Target="../media/image10.png"/><Relationship Id="rId3" Type="http://schemas.microsoft.com/office/2007/relationships/media" Target="../media/media6.mp4"/><Relationship Id="rId21" Type="http://schemas.openxmlformats.org/officeDocument/2006/relationships/image" Target="../media/image13.png"/><Relationship Id="rId7" Type="http://schemas.microsoft.com/office/2007/relationships/media" Target="../media/media3.wav"/><Relationship Id="rId12" Type="http://schemas.openxmlformats.org/officeDocument/2006/relationships/audio" Target="../media/media9.mp3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6.png"/><Relationship Id="rId2" Type="http://schemas.microsoft.com/office/2007/relationships/media" Target="../media/media5.mp4"/><Relationship Id="rId16" Type="http://schemas.openxmlformats.org/officeDocument/2006/relationships/audio" Target="../media/media11.mp3"/><Relationship Id="rId20" Type="http://schemas.openxmlformats.org/officeDocument/2006/relationships/image" Target="../media/image12.png"/><Relationship Id="rId1" Type="http://schemas.openxmlformats.org/officeDocument/2006/relationships/video" Target="NULL" TargetMode="External"/><Relationship Id="rId6" Type="http://schemas.openxmlformats.org/officeDocument/2006/relationships/audio" Target="../media/media7.mp3"/><Relationship Id="rId11" Type="http://schemas.microsoft.com/office/2007/relationships/media" Target="../media/media9.mp3"/><Relationship Id="rId24" Type="http://schemas.openxmlformats.org/officeDocument/2006/relationships/image" Target="../media/image15.png"/><Relationship Id="rId5" Type="http://schemas.microsoft.com/office/2007/relationships/media" Target="../media/media7.mp3"/><Relationship Id="rId15" Type="http://schemas.microsoft.com/office/2007/relationships/media" Target="../media/media11.mp3"/><Relationship Id="rId23" Type="http://schemas.openxmlformats.org/officeDocument/2006/relationships/image" Target="../media/image14.png"/><Relationship Id="rId10" Type="http://schemas.openxmlformats.org/officeDocument/2006/relationships/audio" Target="../media/media8.mp3"/><Relationship Id="rId19" Type="http://schemas.openxmlformats.org/officeDocument/2006/relationships/image" Target="../media/image11.png"/><Relationship Id="rId4" Type="http://schemas.openxmlformats.org/officeDocument/2006/relationships/video" Target="../media/media6.mp4"/><Relationship Id="rId9" Type="http://schemas.microsoft.com/office/2007/relationships/media" Target="../media/media8.mp3"/><Relationship Id="rId14" Type="http://schemas.openxmlformats.org/officeDocument/2006/relationships/video" Target="../media/media10.mp4"/><Relationship Id="rId2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15.mp4"/><Relationship Id="rId18" Type="http://schemas.openxmlformats.org/officeDocument/2006/relationships/audio" Target="../media/media17.mp3"/><Relationship Id="rId26" Type="http://schemas.openxmlformats.org/officeDocument/2006/relationships/image" Target="../media/image17.png"/><Relationship Id="rId3" Type="http://schemas.microsoft.com/office/2007/relationships/media" Target="../media/media13.mp3"/><Relationship Id="rId21" Type="http://schemas.microsoft.com/office/2007/relationships/media" Target="../media/media19.mp3"/><Relationship Id="rId34" Type="http://schemas.openxmlformats.org/officeDocument/2006/relationships/image" Target="../media/image22.png"/><Relationship Id="rId7" Type="http://schemas.microsoft.com/office/2007/relationships/media" Target="../media/media10.mp4"/><Relationship Id="rId12" Type="http://schemas.openxmlformats.org/officeDocument/2006/relationships/audio" Target="../media/media11.mp3"/><Relationship Id="rId17" Type="http://schemas.microsoft.com/office/2007/relationships/media" Target="../media/media17.mp3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21.png"/><Relationship Id="rId2" Type="http://schemas.openxmlformats.org/officeDocument/2006/relationships/audio" Target="../media/media12.mp3"/><Relationship Id="rId16" Type="http://schemas.openxmlformats.org/officeDocument/2006/relationships/video" Target="../media/media16.mp4"/><Relationship Id="rId20" Type="http://schemas.openxmlformats.org/officeDocument/2006/relationships/audio" Target="../media/media18.mp3"/><Relationship Id="rId29" Type="http://schemas.openxmlformats.org/officeDocument/2006/relationships/image" Target="../media/image18.png"/><Relationship Id="rId1" Type="http://schemas.microsoft.com/office/2007/relationships/media" Target="../media/media12.mp3"/><Relationship Id="rId6" Type="http://schemas.microsoft.com/office/2007/relationships/media" Target="../media/media5.mp4"/><Relationship Id="rId11" Type="http://schemas.microsoft.com/office/2007/relationships/media" Target="../media/media11.mp3"/><Relationship Id="rId24" Type="http://schemas.openxmlformats.org/officeDocument/2006/relationships/audio" Target="../media/media20.mp3"/><Relationship Id="rId32" Type="http://schemas.openxmlformats.org/officeDocument/2006/relationships/image" Target="../media/image20.png"/><Relationship Id="rId5" Type="http://schemas.openxmlformats.org/officeDocument/2006/relationships/video" Target="NULL" TargetMode="External"/><Relationship Id="rId15" Type="http://schemas.microsoft.com/office/2007/relationships/media" Target="../media/media16.mp4"/><Relationship Id="rId23" Type="http://schemas.microsoft.com/office/2007/relationships/media" Target="../media/media20.mp3"/><Relationship Id="rId28" Type="http://schemas.openxmlformats.org/officeDocument/2006/relationships/image" Target="../media/image11.png"/><Relationship Id="rId36" Type="http://schemas.openxmlformats.org/officeDocument/2006/relationships/image" Target="../media/image23.png"/><Relationship Id="rId10" Type="http://schemas.openxmlformats.org/officeDocument/2006/relationships/audio" Target="../media/media14.mp3"/><Relationship Id="rId19" Type="http://schemas.microsoft.com/office/2007/relationships/media" Target="../media/media18.mp3"/><Relationship Id="rId31" Type="http://schemas.openxmlformats.org/officeDocument/2006/relationships/image" Target="../media/image15.png"/><Relationship Id="rId4" Type="http://schemas.openxmlformats.org/officeDocument/2006/relationships/audio" Target="../media/media13.mp3"/><Relationship Id="rId9" Type="http://schemas.microsoft.com/office/2007/relationships/media" Target="../media/media14.mp3"/><Relationship Id="rId14" Type="http://schemas.openxmlformats.org/officeDocument/2006/relationships/video" Target="../media/media15.mp4"/><Relationship Id="rId22" Type="http://schemas.openxmlformats.org/officeDocument/2006/relationships/audio" Target="../media/media19.mp3"/><Relationship Id="rId27" Type="http://schemas.openxmlformats.org/officeDocument/2006/relationships/image" Target="../media/image8.png"/><Relationship Id="rId30" Type="http://schemas.openxmlformats.org/officeDocument/2006/relationships/image" Target="../media/image19.png"/><Relationship Id="rId35" Type="http://schemas.openxmlformats.org/officeDocument/2006/relationships/image" Target="../media/image7.png"/><Relationship Id="rId8" Type="http://schemas.openxmlformats.org/officeDocument/2006/relationships/video" Target="../media/media10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60DFB0-4EDD-83FA-80B5-EF26B9EDB2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8" y="314037"/>
            <a:ext cx="3873951" cy="2179782"/>
          </a:xfrm>
          <a:prstGeom prst="rect">
            <a:avLst/>
          </a:prstGeom>
        </p:spPr>
      </p:pic>
      <p:pic>
        <p:nvPicPr>
          <p:cNvPr id="7" name="Picture 6" descr="A white envelope with a yellow note&#10;&#10;Description automatically generated">
            <a:extLst>
              <a:ext uri="{FF2B5EF4-FFF2-40B4-BE49-F238E27FC236}">
                <a16:creationId xmlns:a16="http://schemas.microsoft.com/office/drawing/2014/main" id="{97A6D9FC-F8C1-B13C-AE09-9AF55986C91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5" r="15319"/>
          <a:stretch/>
        </p:blipFill>
        <p:spPr>
          <a:xfrm>
            <a:off x="4224529" y="330687"/>
            <a:ext cx="2606040" cy="2182423"/>
          </a:xfrm>
          <a:prstGeom prst="rect">
            <a:avLst/>
          </a:prstGeom>
        </p:spPr>
      </p:pic>
      <p:pic>
        <p:nvPicPr>
          <p:cNvPr id="9" name="Picture 8" descr="A pixel art of a house and a green hill&#10;&#10;Description automatically generated">
            <a:extLst>
              <a:ext uri="{FF2B5EF4-FFF2-40B4-BE49-F238E27FC236}">
                <a16:creationId xmlns:a16="http://schemas.microsoft.com/office/drawing/2014/main" id="{C3777367-346C-5408-38E5-E6113F4F58B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3360" r="2397"/>
          <a:stretch/>
        </p:blipFill>
        <p:spPr>
          <a:xfrm>
            <a:off x="6830569" y="233751"/>
            <a:ext cx="2754069" cy="2801509"/>
          </a:xfrm>
          <a:prstGeom prst="rect">
            <a:avLst/>
          </a:prstGeom>
        </p:spPr>
      </p:pic>
      <p:pic>
        <p:nvPicPr>
          <p:cNvPr id="10" name="0419">
            <a:hlinkClick r:id="" action="ppaction://media"/>
            <a:extLst>
              <a:ext uri="{FF2B5EF4-FFF2-40B4-BE49-F238E27FC236}">
                <a16:creationId xmlns:a16="http://schemas.microsoft.com/office/drawing/2014/main" id="{234510B5-EF64-387B-DECF-D4840274D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 flipH="1">
            <a:off x="9699664" y="330687"/>
            <a:ext cx="2324168" cy="2354140"/>
          </a:xfrm>
          <a:prstGeom prst="rect">
            <a:avLst/>
          </a:prstGeom>
        </p:spPr>
      </p:pic>
      <p:pic>
        <p:nvPicPr>
          <p:cNvPr id="16" name="Picture 15" descr="A video game screen with green hills and trees&#10;&#10;Description automatically generated">
            <a:extLst>
              <a:ext uri="{FF2B5EF4-FFF2-40B4-BE49-F238E27FC236}">
                <a16:creationId xmlns:a16="http://schemas.microsoft.com/office/drawing/2014/main" id="{0B15E0A1-8BDF-0710-C3AF-C7D10FC80BA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1657" b="1"/>
          <a:stretch/>
        </p:blipFill>
        <p:spPr>
          <a:xfrm>
            <a:off x="289932" y="3300760"/>
            <a:ext cx="11673934" cy="301774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B66D62-FF74-D049-35C0-56C04AB687D3}"/>
              </a:ext>
            </a:extLst>
          </p:cNvPr>
          <p:cNvSpPr/>
          <p:nvPr/>
        </p:nvSpPr>
        <p:spPr>
          <a:xfrm>
            <a:off x="2180503" y="3585775"/>
            <a:ext cx="2339335" cy="119140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1" name="Content Placeholder 4" descr="A screenshot of a computer keyboard&#10;&#10;Description automatically generated">
            <a:extLst>
              <a:ext uri="{FF2B5EF4-FFF2-40B4-BE49-F238E27FC236}">
                <a16:creationId xmlns:a16="http://schemas.microsoft.com/office/drawing/2014/main" id="{9D6FABBA-6750-99E2-73FA-A06DBD1A0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10611" r="12512" b="24292"/>
          <a:stretch/>
        </p:blipFill>
        <p:spPr>
          <a:xfrm>
            <a:off x="2180503" y="3632048"/>
            <a:ext cx="2339335" cy="1145134"/>
          </a:xfrm>
        </p:spPr>
      </p:pic>
      <p:pic>
        <p:nvPicPr>
          <p:cNvPr id="20" name="Picture 19" descr="A pixelated mushroom character&#10;&#10;Description automatically generated">
            <a:extLst>
              <a:ext uri="{FF2B5EF4-FFF2-40B4-BE49-F238E27FC236}">
                <a16:creationId xmlns:a16="http://schemas.microsoft.com/office/drawing/2014/main" id="{BF9A15B4-4B8A-7693-A31B-9AFBFC37B33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8" t="23434" r="39571" b="23232"/>
          <a:stretch/>
        </p:blipFill>
        <p:spPr>
          <a:xfrm flipH="1">
            <a:off x="1302328" y="5008794"/>
            <a:ext cx="654488" cy="998163"/>
          </a:xfrm>
          <a:prstGeom prst="rect">
            <a:avLst/>
          </a:prstGeom>
        </p:spPr>
      </p:pic>
      <p:pic>
        <p:nvPicPr>
          <p:cNvPr id="25" name="0420">
            <a:hlinkClick r:id="" action="ppaction://media"/>
            <a:extLst>
              <a:ext uri="{FF2B5EF4-FFF2-40B4-BE49-F238E27FC236}">
                <a16:creationId xmlns:a16="http://schemas.microsoft.com/office/drawing/2014/main" id="{440BEC99-547F-38B7-FD18-0593827389A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 flipH="1">
            <a:off x="5988234" y="5008794"/>
            <a:ext cx="1014476" cy="1027559"/>
          </a:xfrm>
          <a:prstGeom prst="rect">
            <a:avLst/>
          </a:prstGeom>
        </p:spPr>
      </p:pic>
      <p:pic>
        <p:nvPicPr>
          <p:cNvPr id="26" name="mixkit-fairy-magic-sparkle-871">
            <a:hlinkClick r:id="" action="ppaction://media"/>
            <a:extLst>
              <a:ext uri="{FF2B5EF4-FFF2-40B4-BE49-F238E27FC236}">
                <a16:creationId xmlns:a16="http://schemas.microsoft.com/office/drawing/2014/main" id="{928A0CEA-F28A-F163-57B6-B0F9929A781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246613" y="4605528"/>
            <a:ext cx="609600" cy="609600"/>
          </a:xfrm>
          <a:prstGeom prst="rect">
            <a:avLst/>
          </a:prstGeom>
        </p:spPr>
      </p:pic>
      <p:pic>
        <p:nvPicPr>
          <p:cNvPr id="27" name="rhythm-of-current-affairs-intro-158418">
            <a:hlinkClick r:id="" action="ppaction://media"/>
            <a:extLst>
              <a:ext uri="{FF2B5EF4-FFF2-40B4-BE49-F238E27FC236}">
                <a16:creationId xmlns:a16="http://schemas.microsoft.com/office/drawing/2014/main" id="{44E1CCE8-C086-1B3A-6121-8D5096639BF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07307" y="3317410"/>
            <a:ext cx="6096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C1AF49-940A-6ABC-57E4-6269EF03F9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17" y="5480628"/>
            <a:ext cx="609601" cy="6096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291211-3D3E-39ED-DF16-CCCE4AF39B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67" y="5480627"/>
            <a:ext cx="6096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3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58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video game screen with trees and a blue sky&#10;&#10;Description automatically generated">
            <a:extLst>
              <a:ext uri="{FF2B5EF4-FFF2-40B4-BE49-F238E27FC236}">
                <a16:creationId xmlns:a16="http://schemas.microsoft.com/office/drawing/2014/main" id="{120AD53C-CECE-B5BA-4DC8-2AE8968C439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869" b="1"/>
          <a:stretch/>
        </p:blipFill>
        <p:spPr>
          <a:xfrm>
            <a:off x="318107" y="3502153"/>
            <a:ext cx="11555785" cy="2761488"/>
          </a:xfrm>
          <a:prstGeom prst="rect">
            <a:avLst/>
          </a:prstGeom>
        </p:spPr>
      </p:pic>
      <p:pic>
        <p:nvPicPr>
          <p:cNvPr id="5" name="Picture 4" descr="A video game screen with trees and a blue sky&#10;&#10;Description automatically generated">
            <a:extLst>
              <a:ext uri="{FF2B5EF4-FFF2-40B4-BE49-F238E27FC236}">
                <a16:creationId xmlns:a16="http://schemas.microsoft.com/office/drawing/2014/main" id="{70707884-2BA7-6222-FCB8-664791C6472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869" b="1"/>
          <a:stretch/>
        </p:blipFill>
        <p:spPr>
          <a:xfrm>
            <a:off x="318107" y="594360"/>
            <a:ext cx="11555785" cy="2761488"/>
          </a:xfrm>
          <a:prstGeom prst="rect">
            <a:avLst/>
          </a:prstGeom>
        </p:spPr>
      </p:pic>
      <p:pic>
        <p:nvPicPr>
          <p:cNvPr id="9" name="0420_4">
            <a:hlinkClick r:id="" action="ppaction://media"/>
            <a:extLst>
              <a:ext uri="{FF2B5EF4-FFF2-40B4-BE49-F238E27FC236}">
                <a16:creationId xmlns:a16="http://schemas.microsoft.com/office/drawing/2014/main" id="{E0E17AD6-E746-B30F-18F6-73F85968DE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4" end="6481"/>
                </p14:media>
              </p:ext>
            </p:extLst>
          </p:nvPr>
        </p:nvPicPr>
        <p:blipFill rotWithShape="1">
          <a:blip r:embed="rId19"/>
          <a:srcRect l="24287" t="13376" r="27971" b="12102"/>
          <a:stretch/>
        </p:blipFill>
        <p:spPr>
          <a:xfrm>
            <a:off x="5614416" y="2505456"/>
            <a:ext cx="427970" cy="676656"/>
          </a:xfrm>
          <a:prstGeom prst="rect">
            <a:avLst/>
          </a:prstGeom>
        </p:spPr>
      </p:pic>
      <p:pic>
        <p:nvPicPr>
          <p:cNvPr id="12" name="0419_6">
            <a:hlinkClick r:id="" action="ppaction://media"/>
            <a:extLst>
              <a:ext uri="{FF2B5EF4-FFF2-40B4-BE49-F238E27FC236}">
                <a16:creationId xmlns:a16="http://schemas.microsoft.com/office/drawing/2014/main" id="{8CFCD030-31C9-52C4-5956-5D9EC923FB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 flipH="1">
            <a:off x="4547808" y="2308062"/>
            <a:ext cx="862919" cy="874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FCC197-EC78-CA4F-9403-A40D1CB57E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44" y="2602837"/>
            <a:ext cx="555033" cy="5550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6493BF-3749-0078-B461-AE97306223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35" y="2627077"/>
            <a:ext cx="555033" cy="5550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B5590B-B44F-9CFA-C063-59EFAB0698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07" y="2566264"/>
            <a:ext cx="555033" cy="555033"/>
          </a:xfrm>
          <a:prstGeom prst="rect">
            <a:avLst/>
          </a:prstGeom>
        </p:spPr>
      </p:pic>
      <p:pic>
        <p:nvPicPr>
          <p:cNvPr id="17" name="metal-blade-slice-53-200598">
            <a:hlinkClick r:id="" action="ppaction://media"/>
            <a:extLst>
              <a:ext uri="{FF2B5EF4-FFF2-40B4-BE49-F238E27FC236}">
                <a16:creationId xmlns:a16="http://schemas.microsoft.com/office/drawing/2014/main" id="{C42887AD-0EBA-D917-1873-19D6D7273A9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889314" y="1652229"/>
            <a:ext cx="609600" cy="609600"/>
          </a:xfrm>
          <a:prstGeom prst="rect">
            <a:avLst/>
          </a:prstGeom>
        </p:spPr>
      </p:pic>
      <p:pic>
        <p:nvPicPr>
          <p:cNvPr id="18" name="mixkit-fairy-magic-sparkle-871">
            <a:hlinkClick r:id="" action="ppaction://media"/>
            <a:extLst>
              <a:ext uri="{FF2B5EF4-FFF2-40B4-BE49-F238E27FC236}">
                <a16:creationId xmlns:a16="http://schemas.microsoft.com/office/drawing/2014/main" id="{BF5BBD63-79BB-539B-C048-5A5D230C0C3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899462" y="2176272"/>
            <a:ext cx="389992" cy="389992"/>
          </a:xfrm>
          <a:prstGeom prst="rect">
            <a:avLst/>
          </a:prstGeom>
        </p:spPr>
      </p:pic>
      <p:pic>
        <p:nvPicPr>
          <p:cNvPr id="20" name="Picture 19" descr="A screenshot of a video game&#10;&#10;Description automatically generated">
            <a:extLst>
              <a:ext uri="{FF2B5EF4-FFF2-40B4-BE49-F238E27FC236}">
                <a16:creationId xmlns:a16="http://schemas.microsoft.com/office/drawing/2014/main" id="{D353ACBA-D33E-BB0D-6A14-651D3AF54F2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5" r="50227" b="25537"/>
          <a:stretch/>
        </p:blipFill>
        <p:spPr>
          <a:xfrm>
            <a:off x="3262510" y="5019245"/>
            <a:ext cx="3253608" cy="1244395"/>
          </a:xfrm>
          <a:prstGeom prst="rect">
            <a:avLst/>
          </a:prstGeom>
        </p:spPr>
      </p:pic>
      <p:pic>
        <p:nvPicPr>
          <p:cNvPr id="21" name="birds-19624">
            <a:hlinkClick r:id="" action="ppaction://media"/>
            <a:extLst>
              <a:ext uri="{FF2B5EF4-FFF2-40B4-BE49-F238E27FC236}">
                <a16:creationId xmlns:a16="http://schemas.microsoft.com/office/drawing/2014/main" id="{750BC4C8-261F-3765-46AD-42DC1A3C87D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38909" y="548126"/>
            <a:ext cx="609600" cy="609600"/>
          </a:xfrm>
          <a:prstGeom prst="rect">
            <a:avLst/>
          </a:prstGeom>
        </p:spPr>
      </p:pic>
      <p:pic>
        <p:nvPicPr>
          <p:cNvPr id="22" name="bloop-2-186531">
            <a:hlinkClick r:id="" action="ppaction://media"/>
            <a:extLst>
              <a:ext uri="{FF2B5EF4-FFF2-40B4-BE49-F238E27FC236}">
                <a16:creationId xmlns:a16="http://schemas.microsoft.com/office/drawing/2014/main" id="{8D458A73-E9C4-3FF8-0445-BF58DB080AC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738942" y="2146018"/>
            <a:ext cx="375567" cy="375567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09BDFB-CBA8-3E41-1E72-DC0F6E4E657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71" r="50227" b="-1"/>
          <a:stretch/>
        </p:blipFill>
        <p:spPr>
          <a:xfrm>
            <a:off x="6516117" y="4872941"/>
            <a:ext cx="2938755" cy="13712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AB2314-F2EB-1360-498C-F4B3EFA061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98" y="4741728"/>
            <a:ext cx="555033" cy="5550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F8BD2D-238E-008D-2DDC-1580C6C5D6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75" y="5249440"/>
            <a:ext cx="555033" cy="555033"/>
          </a:xfrm>
          <a:prstGeom prst="rect">
            <a:avLst/>
          </a:prstGeom>
        </p:spPr>
      </p:pic>
      <p:pic>
        <p:nvPicPr>
          <p:cNvPr id="29" name="0419_21">
            <a:hlinkClick r:id="" action="ppaction://media"/>
            <a:extLst>
              <a:ext uri="{FF2B5EF4-FFF2-40B4-BE49-F238E27FC236}">
                <a16:creationId xmlns:a16="http://schemas.microsoft.com/office/drawing/2014/main" id="{1EA66826-76FB-DF90-F78C-2A3C437EADED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 flipH="1">
            <a:off x="5234717" y="4132957"/>
            <a:ext cx="914778" cy="1626272"/>
          </a:xfrm>
          <a:prstGeom prst="rect">
            <a:avLst/>
          </a:prstGeom>
        </p:spPr>
      </p:pic>
      <p:pic>
        <p:nvPicPr>
          <p:cNvPr id="30" name="infographic-pop-1-197868">
            <a:hlinkClick r:id="" action="ppaction://media"/>
            <a:extLst>
              <a:ext uri="{FF2B5EF4-FFF2-40B4-BE49-F238E27FC236}">
                <a16:creationId xmlns:a16="http://schemas.microsoft.com/office/drawing/2014/main" id="{B19FF6D8-94B6-C0A3-F9B3-B8BF4799B4DF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443847" y="3727421"/>
            <a:ext cx="341137" cy="341137"/>
          </a:xfrm>
          <a:prstGeom prst="rect">
            <a:avLst/>
          </a:prstGeom>
        </p:spPr>
      </p:pic>
      <p:pic>
        <p:nvPicPr>
          <p:cNvPr id="32" name="Picture 31" descr="A pixelated mushroom with white spots&#10;&#10;Description automatically generated">
            <a:extLst>
              <a:ext uri="{FF2B5EF4-FFF2-40B4-BE49-F238E27FC236}">
                <a16:creationId xmlns:a16="http://schemas.microsoft.com/office/drawing/2014/main" id="{0F145C08-50E8-AE57-9B70-9CC9E0FF12F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64" y="2474500"/>
            <a:ext cx="1033273" cy="1047826"/>
          </a:xfrm>
          <a:prstGeom prst="rect">
            <a:avLst/>
          </a:prstGeom>
        </p:spPr>
      </p:pic>
      <p:pic>
        <p:nvPicPr>
          <p:cNvPr id="35" name="Picture 34" descr="A pixelated mushroom with white spots&#10;&#10;Description automatically generated">
            <a:extLst>
              <a:ext uri="{FF2B5EF4-FFF2-40B4-BE49-F238E27FC236}">
                <a16:creationId xmlns:a16="http://schemas.microsoft.com/office/drawing/2014/main" id="{23D3D253-5FDC-05DD-BE07-B70ADD5388B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1770" y="5296761"/>
            <a:ext cx="1033273" cy="10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6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0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3631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643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6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trees and purple flowers&#10;&#10;Description automatically generated">
            <a:extLst>
              <a:ext uri="{FF2B5EF4-FFF2-40B4-BE49-F238E27FC236}">
                <a16:creationId xmlns:a16="http://schemas.microsoft.com/office/drawing/2014/main" id="{D4D387CE-10BF-38C4-9378-0CF93EF225D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985"/>
          <a:stretch/>
        </p:blipFill>
        <p:spPr>
          <a:xfrm>
            <a:off x="443623" y="551779"/>
            <a:ext cx="11494199" cy="3001819"/>
          </a:xfrm>
          <a:prstGeom prst="rect">
            <a:avLst/>
          </a:prstGeom>
        </p:spPr>
      </p:pic>
      <p:pic>
        <p:nvPicPr>
          <p:cNvPr id="6" name="superspacy-atmosphere-106826">
            <a:hlinkClick r:id="" action="ppaction://media"/>
            <a:extLst>
              <a:ext uri="{FF2B5EF4-FFF2-40B4-BE49-F238E27FC236}">
                <a16:creationId xmlns:a16="http://schemas.microsoft.com/office/drawing/2014/main" id="{6E50B288-CDA6-C2CA-1898-CDB8AAFE49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03472" y="169323"/>
            <a:ext cx="609600" cy="609600"/>
          </a:xfrm>
          <a:prstGeom prst="rect">
            <a:avLst/>
          </a:prstGeom>
        </p:spPr>
      </p:pic>
      <p:pic>
        <p:nvPicPr>
          <p:cNvPr id="7" name="footsteps_grass_1-6810">
            <a:hlinkClick r:id="" action="ppaction://media"/>
            <a:extLst>
              <a:ext uri="{FF2B5EF4-FFF2-40B4-BE49-F238E27FC236}">
                <a16:creationId xmlns:a16="http://schemas.microsoft.com/office/drawing/2014/main" id="{FF1F69C4-BB5D-3D48-7984-5BCDD3D7E6D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252074" y="169323"/>
            <a:ext cx="609600" cy="609600"/>
          </a:xfrm>
          <a:prstGeom prst="rect">
            <a:avLst/>
          </a:prstGeom>
        </p:spPr>
      </p:pic>
      <p:pic>
        <p:nvPicPr>
          <p:cNvPr id="8" name="0420_4">
            <a:hlinkClick r:id="" action="ppaction://media"/>
            <a:extLst>
              <a:ext uri="{FF2B5EF4-FFF2-40B4-BE49-F238E27FC236}">
                <a16:creationId xmlns:a16="http://schemas.microsoft.com/office/drawing/2014/main" id="{8B8F97B2-B13A-12DA-A033-B1D4DA67BA2D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6901"/>
                </p14:media>
              </p:ext>
            </p:extLst>
          </p:nvPr>
        </p:nvPicPr>
        <p:blipFill rotWithShape="1">
          <a:blip r:embed="rId28"/>
          <a:srcRect l="21590" t="16129" r="29943"/>
          <a:stretch/>
        </p:blipFill>
        <p:spPr>
          <a:xfrm>
            <a:off x="4844950" y="2264884"/>
            <a:ext cx="530352" cy="929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072A2F-4EBB-DB08-74B5-9B75D894F95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037" y="2593594"/>
            <a:ext cx="804692" cy="804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3A1B52-7D21-7284-849C-044D4EDFC1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003" y="2593594"/>
            <a:ext cx="804692" cy="804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5AA48-641C-C75C-B75A-2AA8AE7EDDD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74" y="2581792"/>
            <a:ext cx="816494" cy="8164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E604DE-B796-BCE3-CFD2-939D109E7F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16" y="2581743"/>
            <a:ext cx="816494" cy="816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0F374B-D54C-3FCC-AF98-163AB83E546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816" y="12127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2641ED-6598-F081-F852-ED6B30F1DBA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95" y="0"/>
            <a:ext cx="609600" cy="609600"/>
          </a:xfrm>
          <a:prstGeom prst="rect">
            <a:avLst/>
          </a:prstGeom>
        </p:spPr>
      </p:pic>
      <p:pic>
        <p:nvPicPr>
          <p:cNvPr id="23" name="0419_21">
            <a:hlinkClick r:id="" action="ppaction://media"/>
            <a:extLst>
              <a:ext uri="{FF2B5EF4-FFF2-40B4-BE49-F238E27FC236}">
                <a16:creationId xmlns:a16="http://schemas.microsoft.com/office/drawing/2014/main" id="{2ACD681C-90D1-E684-6EFA-EC14B06ED53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1"/>
          <a:stretch>
            <a:fillRect/>
          </a:stretch>
        </p:blipFill>
        <p:spPr>
          <a:xfrm flipH="1">
            <a:off x="3201767" y="1209642"/>
            <a:ext cx="1119753" cy="1990672"/>
          </a:xfrm>
          <a:prstGeom prst="rect">
            <a:avLst/>
          </a:prstGeom>
        </p:spPr>
      </p:pic>
      <p:pic>
        <p:nvPicPr>
          <p:cNvPr id="24" name="gurgles-72459">
            <a:hlinkClick r:id="" action="ppaction://media"/>
            <a:extLst>
              <a:ext uri="{FF2B5EF4-FFF2-40B4-BE49-F238E27FC236}">
                <a16:creationId xmlns:a16="http://schemas.microsoft.com/office/drawing/2014/main" id="{8D646A40-70DF-2078-BFE6-586B85EB232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4988137" y="1872731"/>
            <a:ext cx="392153" cy="392153"/>
          </a:xfrm>
          <a:prstGeom prst="rect">
            <a:avLst/>
          </a:prstGeom>
        </p:spPr>
      </p:pic>
      <p:pic>
        <p:nvPicPr>
          <p:cNvPr id="25" name="infographic-pop-1-197868">
            <a:hlinkClick r:id="" action="ppaction://media"/>
            <a:extLst>
              <a:ext uri="{FF2B5EF4-FFF2-40B4-BE49-F238E27FC236}">
                <a16:creationId xmlns:a16="http://schemas.microsoft.com/office/drawing/2014/main" id="{6702AFBD-9969-EB1D-A06E-B38592385B2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3538185" y="801042"/>
            <a:ext cx="417576" cy="41757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B3FE0E1-CA43-1D8B-176C-697BBCE743E5}"/>
              </a:ext>
            </a:extLst>
          </p:cNvPr>
          <p:cNvGrpSpPr/>
          <p:nvPr/>
        </p:nvGrpSpPr>
        <p:grpSpPr>
          <a:xfrm>
            <a:off x="879018" y="3676253"/>
            <a:ext cx="10232796" cy="3001819"/>
            <a:chOff x="310896" y="1219291"/>
            <a:chExt cx="10232796" cy="3001819"/>
          </a:xfrm>
        </p:grpSpPr>
        <p:pic>
          <p:nvPicPr>
            <p:cNvPr id="30" name="Picture 29" descr="A video game screen with trees and purple flowers&#10;&#10;Description automatically generated">
              <a:extLst>
                <a:ext uri="{FF2B5EF4-FFF2-40B4-BE49-F238E27FC236}">
                  <a16:creationId xmlns:a16="http://schemas.microsoft.com/office/drawing/2014/main" id="{BFECAD1C-486A-45BB-8416-4F68C62A5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94" t="2985"/>
            <a:stretch/>
          </p:blipFill>
          <p:spPr>
            <a:xfrm>
              <a:off x="310896" y="1219291"/>
              <a:ext cx="5116398" cy="3001819"/>
            </a:xfrm>
            <a:prstGeom prst="rect">
              <a:avLst/>
            </a:prstGeom>
          </p:spPr>
        </p:pic>
        <p:pic>
          <p:nvPicPr>
            <p:cNvPr id="31" name="Picture 30" descr="A video game screen with trees and purple flowers&#10;&#10;Description automatically generated">
              <a:extLst>
                <a:ext uri="{FF2B5EF4-FFF2-40B4-BE49-F238E27FC236}">
                  <a16:creationId xmlns:a16="http://schemas.microsoft.com/office/drawing/2014/main" id="{E66F39A0-7FE1-B701-E16E-252CF80FA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94" t="2985"/>
            <a:stretch/>
          </p:blipFill>
          <p:spPr>
            <a:xfrm flipH="1">
              <a:off x="5427294" y="1219291"/>
              <a:ext cx="5116398" cy="3001819"/>
            </a:xfrm>
            <a:prstGeom prst="rect">
              <a:avLst/>
            </a:prstGeom>
          </p:spPr>
        </p:pic>
      </p:grpSp>
      <p:pic>
        <p:nvPicPr>
          <p:cNvPr id="32" name="0421">
            <a:hlinkClick r:id="" action="ppaction://media"/>
            <a:extLst>
              <a:ext uri="{FF2B5EF4-FFF2-40B4-BE49-F238E27FC236}">
                <a16:creationId xmlns:a16="http://schemas.microsoft.com/office/drawing/2014/main" id="{3447CA80-2B34-A8A9-2D3C-28643A452E58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452360" y="4437190"/>
            <a:ext cx="3465576" cy="2097995"/>
          </a:xfrm>
          <a:prstGeom prst="rect">
            <a:avLst/>
          </a:prstGeom>
        </p:spPr>
      </p:pic>
      <p:pic>
        <p:nvPicPr>
          <p:cNvPr id="33" name="0420_1">
            <a:hlinkClick r:id="" action="ppaction://media"/>
            <a:extLst>
              <a:ext uri="{FF2B5EF4-FFF2-40B4-BE49-F238E27FC236}">
                <a16:creationId xmlns:a16="http://schemas.microsoft.com/office/drawing/2014/main" id="{3FF43A00-79C0-8C11-6C89-93F5D988F733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/>
          <a:stretch>
            <a:fillRect/>
          </a:stretch>
        </p:blipFill>
        <p:spPr>
          <a:xfrm flipH="1">
            <a:off x="6291068" y="5594374"/>
            <a:ext cx="865640" cy="876803"/>
          </a:xfrm>
          <a:prstGeom prst="rect">
            <a:avLst/>
          </a:prstGeom>
        </p:spPr>
      </p:pic>
      <p:pic>
        <p:nvPicPr>
          <p:cNvPr id="34" name="growl-and-roar-102417">
            <a:hlinkClick r:id="" action="ppaction://media"/>
            <a:extLst>
              <a:ext uri="{FF2B5EF4-FFF2-40B4-BE49-F238E27FC236}">
                <a16:creationId xmlns:a16="http://schemas.microsoft.com/office/drawing/2014/main" id="{490A70C7-80E6-2E3B-AF51-C09C12BB9BE7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7961376" y="3827590"/>
            <a:ext cx="609600" cy="609600"/>
          </a:xfrm>
          <a:prstGeom prst="rect">
            <a:avLst/>
          </a:prstGeom>
        </p:spPr>
      </p:pic>
      <p:pic>
        <p:nvPicPr>
          <p:cNvPr id="35" name="sci-fi-sound-effect-designed-circuits-hum-02-200829">
            <a:hlinkClick r:id="" action="ppaction://media"/>
            <a:extLst>
              <a:ext uri="{FF2B5EF4-FFF2-40B4-BE49-F238E27FC236}">
                <a16:creationId xmlns:a16="http://schemas.microsoft.com/office/drawing/2014/main" id="{93611A4A-7EB3-E454-C4D2-70085F4FF9CD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947074" y="3827590"/>
            <a:ext cx="609600" cy="609600"/>
          </a:xfrm>
          <a:prstGeom prst="rect">
            <a:avLst/>
          </a:prstGeom>
        </p:spPr>
      </p:pic>
      <p:pic>
        <p:nvPicPr>
          <p:cNvPr id="36" name="shotgun-firing-4-6746">
            <a:hlinkClick r:id="" action="ppaction://media"/>
            <a:extLst>
              <a:ext uri="{FF2B5EF4-FFF2-40B4-BE49-F238E27FC236}">
                <a16:creationId xmlns:a16="http://schemas.microsoft.com/office/drawing/2014/main" id="{FACA4B2B-9553-9717-460E-CC447ADBAF82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9932505" y="3873310"/>
            <a:ext cx="609600" cy="609600"/>
          </a:xfrm>
          <a:prstGeom prst="rect">
            <a:avLst/>
          </a:prstGeom>
        </p:spPr>
      </p:pic>
      <p:pic>
        <p:nvPicPr>
          <p:cNvPr id="37" name="drammatic-cinematic-glitch-183848 (mp3cut.net)">
            <a:hlinkClick r:id="" action="ppaction://media"/>
            <a:extLst>
              <a:ext uri="{FF2B5EF4-FFF2-40B4-BE49-F238E27FC236}">
                <a16:creationId xmlns:a16="http://schemas.microsoft.com/office/drawing/2014/main" id="{754612D3-040B-AAC9-8D24-E6B1218F0E81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6390134" y="4872362"/>
            <a:ext cx="609600" cy="609600"/>
          </a:xfrm>
          <a:prstGeom prst="rect">
            <a:avLst/>
          </a:prstGeom>
        </p:spPr>
      </p:pic>
      <p:pic>
        <p:nvPicPr>
          <p:cNvPr id="39" name="Picture 38" descr="A pixelated cartoon of a mushroom&#10;&#10;Description automatically generated">
            <a:extLst>
              <a:ext uri="{FF2B5EF4-FFF2-40B4-BE49-F238E27FC236}">
                <a16:creationId xmlns:a16="http://schemas.microsoft.com/office/drawing/2014/main" id="{24348DC6-4915-7598-F942-79C0F6FACE3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26401" y="5644881"/>
            <a:ext cx="814819" cy="826296"/>
          </a:xfrm>
          <a:prstGeom prst="rect">
            <a:avLst/>
          </a:prstGeom>
        </p:spPr>
      </p:pic>
      <p:pic>
        <p:nvPicPr>
          <p:cNvPr id="40" name="Picture 39" descr="A pixelated mushroom character&#10;&#10;Description automatically generated">
            <a:extLst>
              <a:ext uri="{FF2B5EF4-FFF2-40B4-BE49-F238E27FC236}">
                <a16:creationId xmlns:a16="http://schemas.microsoft.com/office/drawing/2014/main" id="{EE02E3BD-8757-7A81-D2E8-FC711FD15306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8" t="23434" r="39571" b="23232"/>
          <a:stretch/>
        </p:blipFill>
        <p:spPr>
          <a:xfrm flipH="1">
            <a:off x="11107572" y="5644881"/>
            <a:ext cx="507831" cy="774496"/>
          </a:xfrm>
          <a:prstGeom prst="rect">
            <a:avLst/>
          </a:prstGeom>
        </p:spPr>
      </p:pic>
      <p:pic>
        <p:nvPicPr>
          <p:cNvPr id="42" name="Picture 41" descr="A purple and black pixelated creature&#10;&#10;Description automatically generated">
            <a:extLst>
              <a:ext uri="{FF2B5EF4-FFF2-40B4-BE49-F238E27FC236}">
                <a16:creationId xmlns:a16="http://schemas.microsoft.com/office/drawing/2014/main" id="{2AC20165-914A-A301-10B7-31023E55A7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97" y="2334790"/>
            <a:ext cx="1541907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4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8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64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906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6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2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82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580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2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83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16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>
              <p:cMediaNode vol="80000">
                <p:cTn id="78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banner with yellow stars and text&#10;&#10;Description automatically generated">
            <a:extLst>
              <a:ext uri="{FF2B5EF4-FFF2-40B4-BE49-F238E27FC236}">
                <a16:creationId xmlns:a16="http://schemas.microsoft.com/office/drawing/2014/main" id="{A46D403F-CACF-2DCB-693D-63996F811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778" y="494648"/>
            <a:ext cx="7420764" cy="4169664"/>
          </a:xfrm>
          <a:prstGeom prst="rect">
            <a:avLst/>
          </a:prstGeom>
        </p:spPr>
      </p:pic>
      <p:pic>
        <p:nvPicPr>
          <p:cNvPr id="9" name="Picture 8" descr="A pixel art of a house and a green hill&#10;&#10;Description automatically generated">
            <a:extLst>
              <a:ext uri="{FF2B5EF4-FFF2-40B4-BE49-F238E27FC236}">
                <a16:creationId xmlns:a16="http://schemas.microsoft.com/office/drawing/2014/main" id="{7511A388-C227-0065-6C49-323E70A48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3560" r="2994" b="1548"/>
          <a:stretch/>
        </p:blipFill>
        <p:spPr>
          <a:xfrm>
            <a:off x="4137914" y="943268"/>
            <a:ext cx="2240280" cy="2261585"/>
          </a:xfrm>
          <a:prstGeom prst="rect">
            <a:avLst/>
          </a:prstGeom>
        </p:spPr>
      </p:pic>
      <p:pic>
        <p:nvPicPr>
          <p:cNvPr id="11" name="Picture 10" descr="A pixel art of a house with flowers&#10;&#10;Description automatically generated">
            <a:extLst>
              <a:ext uri="{FF2B5EF4-FFF2-40B4-BE49-F238E27FC236}">
                <a16:creationId xmlns:a16="http://schemas.microsoft.com/office/drawing/2014/main" id="{44D9E216-AF49-CC05-C7C4-FF0D809886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2676" r="4163" b="3559"/>
          <a:stretch/>
        </p:blipFill>
        <p:spPr>
          <a:xfrm>
            <a:off x="6909563" y="924413"/>
            <a:ext cx="2291080" cy="2304202"/>
          </a:xfrm>
          <a:prstGeom prst="rect">
            <a:avLst/>
          </a:prstGeom>
        </p:spPr>
      </p:pic>
      <p:pic>
        <p:nvPicPr>
          <p:cNvPr id="13" name="Picture 12" descr="A pixel art of a house with purple flowers&#10;&#10;Description automatically generated">
            <a:extLst>
              <a:ext uri="{FF2B5EF4-FFF2-40B4-BE49-F238E27FC236}">
                <a16:creationId xmlns:a16="http://schemas.microsoft.com/office/drawing/2014/main" id="{37440E13-2342-4B45-A20B-CE8671D1BF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2399" r="3207" b="1"/>
          <a:stretch/>
        </p:blipFill>
        <p:spPr>
          <a:xfrm>
            <a:off x="9654031" y="878694"/>
            <a:ext cx="2221994" cy="2326159"/>
          </a:xfrm>
          <a:prstGeom prst="rect">
            <a:avLst/>
          </a:prstGeom>
        </p:spPr>
      </p:pic>
      <p:pic>
        <p:nvPicPr>
          <p:cNvPr id="21" name="Picture 20" descr="A pixelated cartoon of a mushroom&#10;&#10;Description automatically generated">
            <a:extLst>
              <a:ext uri="{FF2B5EF4-FFF2-40B4-BE49-F238E27FC236}">
                <a16:creationId xmlns:a16="http://schemas.microsoft.com/office/drawing/2014/main" id="{2FE37011-0603-6C52-7A5F-EF2699A05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8" y="3763614"/>
            <a:ext cx="1490473" cy="1511466"/>
          </a:xfrm>
          <a:prstGeom prst="rect">
            <a:avLst/>
          </a:prstGeom>
        </p:spPr>
      </p:pic>
      <p:pic>
        <p:nvPicPr>
          <p:cNvPr id="24" name="Picture 23" descr="A pixelated purple mushroom&#10;&#10;Description automatically generated">
            <a:extLst>
              <a:ext uri="{FF2B5EF4-FFF2-40B4-BE49-F238E27FC236}">
                <a16:creationId xmlns:a16="http://schemas.microsoft.com/office/drawing/2014/main" id="{9B9BD038-BFB0-52BB-AFB6-A511AB524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" y="3757741"/>
            <a:ext cx="1490473" cy="1511466"/>
          </a:xfrm>
          <a:prstGeom prst="rect">
            <a:avLst/>
          </a:prstGeom>
        </p:spPr>
      </p:pic>
      <p:pic>
        <p:nvPicPr>
          <p:cNvPr id="26" name="Picture 25" descr="A pixelated purple mushroom&#10;&#10;Description automatically generated">
            <a:extLst>
              <a:ext uri="{FF2B5EF4-FFF2-40B4-BE49-F238E27FC236}">
                <a16:creationId xmlns:a16="http://schemas.microsoft.com/office/drawing/2014/main" id="{09D8CC14-C17C-AEBD-E0D7-171E8E4B45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30" y="3761249"/>
            <a:ext cx="1487014" cy="1507958"/>
          </a:xfrm>
          <a:prstGeom prst="rect">
            <a:avLst/>
          </a:prstGeom>
        </p:spPr>
      </p:pic>
      <p:pic>
        <p:nvPicPr>
          <p:cNvPr id="28" name="Picture 27" descr="A pixelated image of a purple mushroom character&#10;&#10;Description automatically generated">
            <a:extLst>
              <a:ext uri="{FF2B5EF4-FFF2-40B4-BE49-F238E27FC236}">
                <a16:creationId xmlns:a16="http://schemas.microsoft.com/office/drawing/2014/main" id="{30057005-18C1-866F-E326-7444ACBF0A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63" y="3767122"/>
            <a:ext cx="1487014" cy="1507958"/>
          </a:xfrm>
          <a:prstGeom prst="rect">
            <a:avLst/>
          </a:prstGeom>
        </p:spPr>
      </p:pic>
      <p:pic>
        <p:nvPicPr>
          <p:cNvPr id="30" name="Picture 29" descr="A purple and white pixelated creature&#10;&#10;Description automatically generated">
            <a:extLst>
              <a:ext uri="{FF2B5EF4-FFF2-40B4-BE49-F238E27FC236}">
                <a16:creationId xmlns:a16="http://schemas.microsoft.com/office/drawing/2014/main" id="{968C8AE3-1C39-4AC5-23E9-AFCBCCA39C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57" y="3712750"/>
            <a:ext cx="1490472" cy="1511465"/>
          </a:xfrm>
          <a:prstGeom prst="rect">
            <a:avLst/>
          </a:prstGeom>
        </p:spPr>
      </p:pic>
      <p:pic>
        <p:nvPicPr>
          <p:cNvPr id="32" name="Picture 31" descr="A purple and white mushroom&#10;&#10;Description automatically generated">
            <a:extLst>
              <a:ext uri="{FF2B5EF4-FFF2-40B4-BE49-F238E27FC236}">
                <a16:creationId xmlns:a16="http://schemas.microsoft.com/office/drawing/2014/main" id="{5CDD6CFA-1139-5615-C02A-9B4C22459B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67" y="3720568"/>
            <a:ext cx="1490473" cy="1511466"/>
          </a:xfrm>
          <a:prstGeom prst="rect">
            <a:avLst/>
          </a:prstGeom>
        </p:spPr>
      </p:pic>
      <p:pic>
        <p:nvPicPr>
          <p:cNvPr id="34" name="Picture 33" descr="A purple and black pixelated object&#10;&#10;Description automatically generated">
            <a:extLst>
              <a:ext uri="{FF2B5EF4-FFF2-40B4-BE49-F238E27FC236}">
                <a16:creationId xmlns:a16="http://schemas.microsoft.com/office/drawing/2014/main" id="{065A3A91-D5C3-9520-5CE1-41B02F4D41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059" y="3767122"/>
            <a:ext cx="1490472" cy="1511465"/>
          </a:xfrm>
          <a:prstGeom prst="rect">
            <a:avLst/>
          </a:prstGeom>
        </p:spPr>
      </p:pic>
      <p:pic>
        <p:nvPicPr>
          <p:cNvPr id="36" name="Picture 35" descr="A purple ghost with purple eyes&#10;&#10;Description automatically generated">
            <a:extLst>
              <a:ext uri="{FF2B5EF4-FFF2-40B4-BE49-F238E27FC236}">
                <a16:creationId xmlns:a16="http://schemas.microsoft.com/office/drawing/2014/main" id="{F901FCA3-785D-C5E3-8DCF-E104515CC3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732" y="3767122"/>
            <a:ext cx="1490472" cy="1511465"/>
          </a:xfrm>
          <a:prstGeom prst="rect">
            <a:avLst/>
          </a:prstGeom>
        </p:spPr>
      </p:pic>
      <p:pic>
        <p:nvPicPr>
          <p:cNvPr id="38" name="Picture 37" descr="A purple and black pixelated object&#10;&#10;Description automatically generated">
            <a:extLst>
              <a:ext uri="{FF2B5EF4-FFF2-40B4-BE49-F238E27FC236}">
                <a16:creationId xmlns:a16="http://schemas.microsoft.com/office/drawing/2014/main" id="{869ECB23-35B0-3C91-B7C4-5891F8E913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04" y="3743360"/>
            <a:ext cx="1490472" cy="151146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9663B9-DC3E-3760-F15B-AC39C38E1767}"/>
              </a:ext>
            </a:extLst>
          </p:cNvPr>
          <p:cNvCxnSpPr>
            <a:cxnSpLocks/>
          </p:cNvCxnSpPr>
          <p:nvPr/>
        </p:nvCxnSpPr>
        <p:spPr>
          <a:xfrm>
            <a:off x="7800849" y="4660204"/>
            <a:ext cx="422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839A92-43CC-1A4D-0F07-5A38206A9F81}"/>
              </a:ext>
            </a:extLst>
          </p:cNvPr>
          <p:cNvCxnSpPr>
            <a:cxnSpLocks/>
          </p:cNvCxnSpPr>
          <p:nvPr/>
        </p:nvCxnSpPr>
        <p:spPr>
          <a:xfrm>
            <a:off x="3861622" y="4645218"/>
            <a:ext cx="422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A3A0F0-E306-7C4B-8978-72FB02EA737E}"/>
              </a:ext>
            </a:extLst>
          </p:cNvPr>
          <p:cNvCxnSpPr>
            <a:cxnSpLocks/>
          </p:cNvCxnSpPr>
          <p:nvPr/>
        </p:nvCxnSpPr>
        <p:spPr>
          <a:xfrm>
            <a:off x="6378194" y="2074060"/>
            <a:ext cx="422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29F8A1-927B-689E-5CCE-80740B519FDD}"/>
              </a:ext>
            </a:extLst>
          </p:cNvPr>
          <p:cNvCxnSpPr>
            <a:cxnSpLocks/>
          </p:cNvCxnSpPr>
          <p:nvPr/>
        </p:nvCxnSpPr>
        <p:spPr>
          <a:xfrm>
            <a:off x="9200643" y="2041773"/>
            <a:ext cx="422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48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C84DB7D8A8AF41A519A9F38EDA29C8" ma:contentTypeVersion="15" ma:contentTypeDescription="Create a new document." ma:contentTypeScope="" ma:versionID="db495ddc2cd049f94a3ca82b748a1dac">
  <xsd:schema xmlns:xsd="http://www.w3.org/2001/XMLSchema" xmlns:xs="http://www.w3.org/2001/XMLSchema" xmlns:p="http://schemas.microsoft.com/office/2006/metadata/properties" xmlns:ns3="7c4234f1-4481-49c9-b04f-1376cc170b1d" xmlns:ns4="45f91ece-60dd-4b0c-a3fb-b2874ee7c999" targetNamespace="http://schemas.microsoft.com/office/2006/metadata/properties" ma:root="true" ma:fieldsID="4d62486324ba5a8748075ae9c306e677" ns3:_="" ns4:_="">
    <xsd:import namespace="7c4234f1-4481-49c9-b04f-1376cc170b1d"/>
    <xsd:import namespace="45f91ece-60dd-4b0c-a3fb-b2874ee7c9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234f1-4481-49c9-b04f-1376cc170b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f91ece-60dd-4b0c-a3fb-b2874ee7c99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c4234f1-4481-49c9-b04f-1376cc170b1d" xsi:nil="true"/>
  </documentManagement>
</p:properties>
</file>

<file path=customXml/itemProps1.xml><?xml version="1.0" encoding="utf-8"?>
<ds:datastoreItem xmlns:ds="http://schemas.openxmlformats.org/officeDocument/2006/customXml" ds:itemID="{9831B5D4-86FA-4B9B-AC8D-1F8D218BEC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4234f1-4481-49c9-b04f-1376cc170b1d"/>
    <ds:schemaRef ds:uri="45f91ece-60dd-4b0c-a3fb-b2874ee7c9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F29C7F-3F2B-4E85-A849-D237E5DE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6C0935-4989-4D43-8799-51688B98F162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7c4234f1-4481-49c9-b04f-1376cc170b1d"/>
    <ds:schemaRef ds:uri="http://purl.org/dc/elements/1.1/"/>
    <ds:schemaRef ds:uri="http://purl.org/dc/dcmitype/"/>
    <ds:schemaRef ds:uri="http://schemas.openxmlformats.org/package/2006/metadata/core-properties"/>
    <ds:schemaRef ds:uri="45f91ece-60dd-4b0c-a3fb-b2874ee7c999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Office PowerPoint</Application>
  <PresentationFormat>Widescreen</PresentationFormat>
  <Paragraphs>0</Paragraphs>
  <Slides>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Birte Mattes [bim10]</dc:creator>
  <cp:lastModifiedBy>Birte Mattes [bim10]</cp:lastModifiedBy>
  <cp:revision>2</cp:revision>
  <dcterms:created xsi:type="dcterms:W3CDTF">2024-04-21T12:24:13Z</dcterms:created>
  <dcterms:modified xsi:type="dcterms:W3CDTF">2024-04-21T14:44:52Z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dfecbd-fc97-4e8a-a9cd-19ed496c406e_Enabled">
    <vt:lpwstr>true</vt:lpwstr>
  </property>
  <property fmtid="{D5CDD505-2E9C-101B-9397-08002B2CF9AE}" pid="3" name="MSIP_Label_f2dfecbd-fc97-4e8a-a9cd-19ed496c406e_SetDate">
    <vt:lpwstr>2024-04-21T13:26:22Z</vt:lpwstr>
  </property>
  <property fmtid="{D5CDD505-2E9C-101B-9397-08002B2CF9AE}" pid="4" name="MSIP_Label_f2dfecbd-fc97-4e8a-a9cd-19ed496c406e_Method">
    <vt:lpwstr>Standard</vt:lpwstr>
  </property>
  <property fmtid="{D5CDD505-2E9C-101B-9397-08002B2CF9AE}" pid="5" name="MSIP_Label_f2dfecbd-fc97-4e8a-a9cd-19ed496c406e_Name">
    <vt:lpwstr>defa4170-0d19-0005-0004-bc88714345d2</vt:lpwstr>
  </property>
  <property fmtid="{D5CDD505-2E9C-101B-9397-08002B2CF9AE}" pid="6" name="MSIP_Label_f2dfecbd-fc97-4e8a-a9cd-19ed496c406e_SiteId">
    <vt:lpwstr>d47b090e-3f5a-4ca0-84d0-9f89d269f175</vt:lpwstr>
  </property>
  <property fmtid="{D5CDD505-2E9C-101B-9397-08002B2CF9AE}" pid="7" name="MSIP_Label_f2dfecbd-fc97-4e8a-a9cd-19ed496c406e_ActionId">
    <vt:lpwstr>32fd114c-5854-4050-bcc4-89939dabea05</vt:lpwstr>
  </property>
  <property fmtid="{D5CDD505-2E9C-101B-9397-08002B2CF9AE}" pid="8" name="MSIP_Label_f2dfecbd-fc97-4e8a-a9cd-19ed496c406e_ContentBits">
    <vt:lpwstr>0</vt:lpwstr>
  </property>
  <property fmtid="{D5CDD505-2E9C-101B-9397-08002B2CF9AE}" pid="9" name="ContentTypeId">
    <vt:lpwstr>0x0101003DC84DB7D8A8AF41A519A9F38EDA29C8</vt:lpwstr>
  </property>
</Properties>
</file>